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  <p:sldId id="276" r:id="rId20"/>
    <p:sldId id="274" r:id="rId21"/>
    <p:sldId id="275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.ehow.com/images/GlobalPhoto/Articles/1372/job-interview-suit-man-main_Full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2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One: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 dirty="0"/>
              <a:t>Personal introductions are made.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r>
              <a:rPr lang="en-US" altLang="en-US" sz="2400" b="1" dirty="0"/>
              <a:t>Both the candidate and the employer are getting first impressions of each other.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r>
              <a:rPr lang="en-US" altLang="en-US" sz="2400" b="1" dirty="0"/>
              <a:t>You are selling yourself at this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Two: 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/>
              <a:t>Questions are asked during this stage.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/>
          </a:p>
          <a:p>
            <a:r>
              <a:rPr lang="en-US" altLang="en-US" sz="3200" b="1" dirty="0"/>
              <a:t>Different types of questions are used.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3200" b="1" dirty="0"/>
          </a:p>
          <a:p>
            <a:r>
              <a:rPr lang="en-US" altLang="en-US" sz="3200" b="1" dirty="0"/>
              <a:t>Notes are taken and later compared.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Job Interview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Not every question is legal to ask in an interview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/>
              <a:t>Employers cannot ask questions that do not deal with job-related behaviors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/>
              <a:t>Employers that ask illegal questions are often guilty of discrimination and can be sued for their questioning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Illegal Job </a:t>
            </a:r>
            <a:br>
              <a:rPr lang="en-US" b="1" dirty="0" smtClean="0"/>
            </a:br>
            <a:r>
              <a:rPr lang="en-US" b="1" dirty="0" smtClean="0"/>
              <a:t>Interview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Examples of Illegal Questions Include:	</a:t>
            </a:r>
          </a:p>
          <a:p>
            <a:pPr lvl="1"/>
            <a:r>
              <a:rPr lang="en-US" altLang="en-US" dirty="0"/>
              <a:t>Age</a:t>
            </a:r>
          </a:p>
          <a:p>
            <a:pPr lvl="1"/>
            <a:r>
              <a:rPr lang="en-US" altLang="en-US" dirty="0"/>
              <a:t>Gender</a:t>
            </a:r>
          </a:p>
          <a:p>
            <a:pPr lvl="1"/>
            <a:r>
              <a:rPr lang="en-US" altLang="en-US" dirty="0"/>
              <a:t>Physical Challenges/Disabilities</a:t>
            </a:r>
          </a:p>
          <a:p>
            <a:pPr lvl="1"/>
            <a:r>
              <a:rPr lang="en-US" altLang="en-US" dirty="0"/>
              <a:t>Religion</a:t>
            </a:r>
          </a:p>
          <a:p>
            <a:pPr lvl="1"/>
            <a:r>
              <a:rPr lang="en-US" altLang="en-US" dirty="0"/>
              <a:t>Race</a:t>
            </a:r>
          </a:p>
          <a:p>
            <a:pPr lvl="1"/>
            <a:r>
              <a:rPr lang="en-US" altLang="en-US" dirty="0"/>
              <a:t>Marital Status</a:t>
            </a:r>
          </a:p>
          <a:p>
            <a:pPr lvl="1"/>
            <a:r>
              <a:rPr lang="en-US" altLang="en-US" dirty="0"/>
              <a:t>Height/Weight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3007" t="17183" r="50891" b="8316"/>
          <a:stretch/>
        </p:blipFill>
        <p:spPr>
          <a:xfrm>
            <a:off x="5980112" y="500742"/>
            <a:ext cx="5526088" cy="641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Job Interview Questions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700" dirty="0"/>
              <a:t>Know &amp; Understand the position you are applying for</a:t>
            </a:r>
          </a:p>
          <a:p>
            <a:pPr>
              <a:lnSpc>
                <a:spcPct val="80000"/>
              </a:lnSpc>
            </a:pPr>
            <a:endParaRPr lang="en-US" altLang="en-US" sz="270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Relate your skills and abilities to the job description you are seeking</a:t>
            </a:r>
          </a:p>
          <a:p>
            <a:pPr>
              <a:lnSpc>
                <a:spcPct val="80000"/>
              </a:lnSpc>
            </a:pPr>
            <a:endParaRPr lang="en-US" altLang="en-US" sz="2700" dirty="0"/>
          </a:p>
          <a:p>
            <a:pPr>
              <a:lnSpc>
                <a:spcPct val="80000"/>
              </a:lnSpc>
            </a:pPr>
            <a:r>
              <a:rPr lang="en-US" altLang="en-US" sz="2700" dirty="0"/>
              <a:t>Be prepared to answer a variety of questions: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Straight forward questions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Abstract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/>
              <a:t>Behavioral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3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Phase Three:  Matching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4" y="2340429"/>
            <a:ext cx="11103428" cy="4223657"/>
          </a:xfrm>
        </p:spPr>
        <p:txBody>
          <a:bodyPr>
            <a:normAutofit/>
          </a:bodyPr>
          <a:lstStyle/>
          <a:p>
            <a:r>
              <a:rPr lang="en-US" altLang="en-US" sz="2000" b="1" dirty="0"/>
              <a:t>The interviewer asks you if you have any questions of them.</a:t>
            </a:r>
          </a:p>
          <a:p>
            <a:r>
              <a:rPr lang="en-US" altLang="en-US" sz="2000" b="1" dirty="0" smtClean="0"/>
              <a:t>Be knowledgeable </a:t>
            </a:r>
            <a:r>
              <a:rPr lang="en-US" altLang="en-US" sz="2000" b="1" dirty="0"/>
              <a:t>of the company and what is happening </a:t>
            </a:r>
            <a:r>
              <a:rPr lang="en-US" altLang="en-US" sz="2000" b="1" dirty="0" smtClean="0"/>
              <a:t>there.</a:t>
            </a:r>
            <a:endParaRPr lang="en-US" altLang="en-US" sz="2000" b="1" dirty="0"/>
          </a:p>
          <a:p>
            <a:r>
              <a:rPr lang="en-US" altLang="en-US" sz="2000" b="1" dirty="0"/>
              <a:t>Research the company you are applying at</a:t>
            </a:r>
          </a:p>
          <a:p>
            <a:pPr lvl="2"/>
            <a:r>
              <a:rPr lang="en-US" altLang="en-US" sz="2000" dirty="0"/>
              <a:t>Types of products they sell</a:t>
            </a:r>
          </a:p>
          <a:p>
            <a:pPr lvl="2"/>
            <a:r>
              <a:rPr lang="en-US" altLang="en-US" sz="2000" dirty="0"/>
              <a:t>Who are their competitors</a:t>
            </a:r>
          </a:p>
          <a:p>
            <a:pPr lvl="2"/>
            <a:r>
              <a:rPr lang="en-US" altLang="en-US" sz="2000" dirty="0"/>
              <a:t>What is the company philosophy</a:t>
            </a:r>
          </a:p>
          <a:p>
            <a:pPr lvl="2"/>
            <a:r>
              <a:rPr lang="en-US" altLang="en-US" sz="2000" dirty="0"/>
              <a:t>What is the company history</a:t>
            </a:r>
          </a:p>
          <a:p>
            <a:pPr lvl="2"/>
            <a:r>
              <a:rPr lang="en-US" altLang="en-US" sz="2000" dirty="0"/>
              <a:t>What is the company size</a:t>
            </a:r>
          </a:p>
          <a:p>
            <a:pPr lvl="2"/>
            <a:r>
              <a:rPr lang="en-US" altLang="en-US" sz="2000" dirty="0"/>
              <a:t>How many employees do they have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0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you prepare for a job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13789" cy="3655786"/>
          </a:xfrm>
        </p:spPr>
        <p:txBody>
          <a:bodyPr>
            <a:normAutofit/>
          </a:bodyPr>
          <a:lstStyle/>
          <a:p>
            <a:r>
              <a:rPr lang="en-US" altLang="en-US" sz="2700" b="1" u="sng" dirty="0">
                <a:solidFill>
                  <a:schemeClr val="tx2"/>
                </a:solidFill>
              </a:rPr>
              <a:t>Gather Data 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Study your resume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You must be able to answer questions about your education and work experiences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You should know names and contact information of former employers; as well as, dates you worked there.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Be able to explain why you left your previous employment 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What elements of your job did you like the most &amp; why</a:t>
            </a:r>
          </a:p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should you bring to an interview?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2700" dirty="0"/>
              <a:t>Bring the following items: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Resume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</a:rPr>
              <a:t>College Transcripts</a:t>
            </a:r>
            <a:endParaRPr lang="en-US" altLang="en-US" sz="2200" dirty="0">
              <a:solidFill>
                <a:schemeClr val="tx2"/>
              </a:solidFill>
            </a:endParaRP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</a:rPr>
              <a:t>Career Portfolio</a:t>
            </a:r>
            <a:endParaRPr lang="en-US" altLang="en-US" sz="2200" dirty="0">
              <a:solidFill>
                <a:schemeClr val="tx2"/>
              </a:solidFill>
            </a:endParaRPr>
          </a:p>
          <a:p>
            <a:pPr lvl="1"/>
            <a:r>
              <a:rPr lang="en-US" altLang="en-US" sz="2200" dirty="0">
                <a:solidFill>
                  <a:schemeClr val="tx2"/>
                </a:solidFill>
              </a:rPr>
              <a:t>Driver’s License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200" dirty="0">
              <a:solidFill>
                <a:srgbClr val="00FF00"/>
              </a:solidFill>
            </a:endParaRPr>
          </a:p>
          <a:p>
            <a:r>
              <a:rPr lang="en-US" altLang="en-US" sz="2700" dirty="0"/>
              <a:t>Dress for success:</a:t>
            </a:r>
          </a:p>
          <a:p>
            <a:pPr lvl="1"/>
            <a:r>
              <a:rPr lang="en-US" altLang="en-US" sz="2200" dirty="0"/>
              <a:t>Outfits must be clean &amp; nice</a:t>
            </a:r>
          </a:p>
          <a:p>
            <a:pPr lvl="1"/>
            <a:r>
              <a:rPr lang="en-US" altLang="en-US" sz="2200" dirty="0"/>
              <a:t>Dress to fit the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3" y="2329543"/>
            <a:ext cx="11201400" cy="427808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Always </a:t>
            </a:r>
            <a:r>
              <a:rPr lang="en-US" b="1" dirty="0" smtClean="0"/>
              <a:t>dress one up from what the employees wear</a:t>
            </a:r>
          </a:p>
          <a:p>
            <a:pPr lvl="1"/>
            <a:r>
              <a:rPr lang="en-US" dirty="0" smtClean="0"/>
              <a:t>McDonalds:						Khakis &amp; a polo or button up shirt</a:t>
            </a:r>
          </a:p>
          <a:p>
            <a:pPr lvl="1"/>
            <a:r>
              <a:rPr lang="en-US" dirty="0" smtClean="0"/>
              <a:t>Factory / Casual Office Setting:		</a:t>
            </a:r>
            <a:r>
              <a:rPr lang="en-US" dirty="0" smtClean="0"/>
              <a:t>	Dress </a:t>
            </a:r>
            <a:r>
              <a:rPr lang="en-US" dirty="0" smtClean="0"/>
              <a:t>pants and long sleeve shirt</a:t>
            </a:r>
          </a:p>
          <a:p>
            <a:pPr lvl="1"/>
            <a:r>
              <a:rPr lang="en-US" dirty="0" smtClean="0"/>
              <a:t>Corporate							Jacket, Tie, Long Sleeve Shirt, Dress pants, dress </a:t>
            </a:r>
            <a:r>
              <a:rPr lang="en-US" dirty="0" smtClean="0"/>
              <a:t>shoes</a:t>
            </a:r>
          </a:p>
          <a:p>
            <a:pPr lvl="1"/>
            <a:endParaRPr lang="en-US" dirty="0"/>
          </a:p>
          <a:p>
            <a:r>
              <a:rPr lang="en-US" dirty="0" smtClean="0"/>
              <a:t>Dark, Conservative Colors are best</a:t>
            </a:r>
          </a:p>
          <a:p>
            <a:r>
              <a:rPr lang="en-US" dirty="0" smtClean="0"/>
              <a:t>Long-Sleeve Shirts are more professional than short sleeve</a:t>
            </a:r>
          </a:p>
          <a:p>
            <a:r>
              <a:rPr lang="en-US" dirty="0" smtClean="0"/>
              <a:t>Matching belt</a:t>
            </a:r>
          </a:p>
          <a:p>
            <a:r>
              <a:rPr lang="en-US" dirty="0" smtClean="0"/>
              <a:t>Dark shoes &amp; socks</a:t>
            </a:r>
          </a:p>
          <a:p>
            <a:r>
              <a:rPr lang="en-US" dirty="0" smtClean="0"/>
              <a:t>Minimize Facial Hair</a:t>
            </a:r>
          </a:p>
          <a:p>
            <a:r>
              <a:rPr lang="en-US" dirty="0" smtClean="0"/>
              <a:t>Only wedding rings</a:t>
            </a:r>
          </a:p>
          <a:p>
            <a:r>
              <a:rPr lang="en-US" dirty="0" smtClean="0"/>
              <a:t>No earrings</a:t>
            </a:r>
          </a:p>
          <a:p>
            <a:r>
              <a:rPr lang="en-US" dirty="0" smtClean="0"/>
              <a:t>Limit after shave / cologne </a:t>
            </a:r>
            <a:endParaRPr lang="en-US" dirty="0"/>
          </a:p>
        </p:txBody>
      </p:sp>
      <p:pic>
        <p:nvPicPr>
          <p:cNvPr id="4" name="Picture 5" descr="Suit yourself for job succes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4" r="14540"/>
          <a:stretch/>
        </p:blipFill>
        <p:spPr bwMode="auto">
          <a:xfrm>
            <a:off x="8240487" y="3940629"/>
            <a:ext cx="264522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Avoid doing the following</a:t>
            </a:r>
            <a:r>
              <a:rPr lang="en-US" alt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6" y="2373086"/>
            <a:ext cx="11190514" cy="4484914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altLang="en-US" sz="1800" dirty="0" smtClean="0"/>
              <a:t>Bring </a:t>
            </a:r>
            <a:r>
              <a:rPr lang="en-US" altLang="en-US" sz="1800" dirty="0"/>
              <a:t>gum, coffee or </a:t>
            </a:r>
            <a:r>
              <a:rPr lang="en-US" altLang="en-US" sz="1800" dirty="0" smtClean="0"/>
              <a:t>soda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Have a cell phone &amp;/or I-pod </a:t>
            </a:r>
            <a:r>
              <a:rPr lang="en-US" altLang="en-US" sz="1800" dirty="0" smtClean="0"/>
              <a:t>showing 	(Keep it in your car)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Bringing a backpack instead of a </a:t>
            </a:r>
            <a:r>
              <a:rPr lang="en-US" altLang="en-US" sz="1800" dirty="0"/>
              <a:t>briefcases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Sunglasses or headphones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Avoid bright colors and lots of patterns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Stick with navy, black, or gray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Unnatural Hair Colors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Long fingernails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/>
              <a:t>Mens</a:t>
            </a:r>
            <a:r>
              <a:rPr lang="en-US" altLang="en-US" sz="1800" dirty="0"/>
              <a:t> socks that don’t match shoes or are too short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Strong aftershave, colognes, or perfumes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If you have lots of piercings, leave some of your rings at home (earrings only, is a good rule)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Cover tattoos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/>
              <a:t>What is a job interview?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 dirty="0"/>
              <a:t>	A meeting between a job applicant and a representative of the company.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Should Women Wear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Suit (navy, black or dark grey)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The suit skirt should be long enough so you can sit down comfortably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Coordinated blouse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Conservative shoes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Limited jewelry (no dangling earrings or arms full of bracelets)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 jewelry is better than cheap jewelry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Professional hairstyle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Neutral pantyhose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Light make-up and perfume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Neatly manicured clean nails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Portfolio or briefcase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6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Dress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Wear a skirt or pant suit</a:t>
            </a:r>
          </a:p>
          <a:p>
            <a:r>
              <a:rPr lang="en-US" altLang="en-US" dirty="0"/>
              <a:t>No Dresses</a:t>
            </a:r>
          </a:p>
          <a:p>
            <a:r>
              <a:rPr lang="en-US" altLang="en-US" dirty="0"/>
              <a:t>Shoes with a conservative heel</a:t>
            </a:r>
          </a:p>
          <a:p>
            <a:r>
              <a:rPr lang="en-US" altLang="en-US" dirty="0"/>
              <a:t>Neutral Colored Hosiery</a:t>
            </a:r>
          </a:p>
          <a:p>
            <a:r>
              <a:rPr lang="en-US" altLang="en-US" dirty="0"/>
              <a:t>Conservative nail polish</a:t>
            </a:r>
          </a:p>
          <a:p>
            <a:r>
              <a:rPr lang="en-US" altLang="en-US" dirty="0"/>
              <a:t>Simple Make-Up (Look Natural)</a:t>
            </a:r>
          </a:p>
          <a:p>
            <a:r>
              <a:rPr lang="en-US" altLang="en-US" dirty="0"/>
              <a:t>No more than one ring/hand</a:t>
            </a:r>
          </a:p>
          <a:p>
            <a:r>
              <a:rPr lang="en-US" altLang="en-US" dirty="0"/>
              <a:t>Only one set of earrings</a:t>
            </a:r>
          </a:p>
          <a:p>
            <a:r>
              <a:rPr lang="en-US" altLang="en-US" dirty="0"/>
              <a:t>No purses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Screwed Up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700" b="1" dirty="0"/>
              <a:t>What would you say is your weakest point?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Refer to a strength as a weakness 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Turn a weakness into a strength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Examples: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	I’m kind of a perfectionist.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	I am too organized.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/>
              <a:t>   I come to work to work and sometimes my co-workers think I’m distant or stuck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 Interview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90550" indent="-590550"/>
            <a:r>
              <a:rPr lang="en-US" altLang="en-US" sz="2700" u="sng"/>
              <a:t>Common Tips</a:t>
            </a:r>
            <a:r>
              <a:rPr lang="en-US" altLang="en-US" sz="2700"/>
              <a:t>: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Go Alone to the Interview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Be Early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Address the interviewer as Ms. or Mr. 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Shake hands firmly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Wait untold you are told to be seated to sit down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Maintain good eye contact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Think through your responses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/>
              <a:t>Think Positive</a:t>
            </a:r>
          </a:p>
        </p:txBody>
      </p:sp>
    </p:spTree>
    <p:extLst>
      <p:ext uri="{BB962C8B-B14F-4D97-AF65-F5344CB8AC3E}">
        <p14:creationId xmlns:p14="http://schemas.microsoft.com/office/powerpoint/2010/main" val="23965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 Interview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700" u="sng"/>
              <a:t>Job Interview Don’ts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Never smoke or chew anything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Don’t ask about salary or vacation days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Don’t discuss personal problems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Don’t touch or handle things on the interviewers desk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Don’t lie or exaggerate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Don’t beg for the job</a:t>
            </a:r>
          </a:p>
          <a:p>
            <a:pPr lvl="1">
              <a:lnSpc>
                <a:spcPct val="90000"/>
              </a:lnSpc>
            </a:pPr>
            <a:r>
              <a:rPr lang="en-US" altLang="en-US" sz="2200"/>
              <a:t>Don’t hang around after the job concludes</a:t>
            </a:r>
          </a:p>
          <a:p>
            <a:pPr>
              <a:lnSpc>
                <a:spcPct val="90000"/>
              </a:lnSpc>
            </a:pPr>
            <a:r>
              <a:rPr lang="en-US" altLang="en-US" sz="2700"/>
              <a:t>Do send a thank you note that expresses appreciation &amp; reemphasizes your skills</a:t>
            </a:r>
          </a:p>
        </p:txBody>
      </p:sp>
    </p:spTree>
    <p:extLst>
      <p:ext uri="{BB962C8B-B14F-4D97-AF65-F5344CB8AC3E}">
        <p14:creationId xmlns:p14="http://schemas.microsoft.com/office/powerpoint/2010/main" val="1187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History of Job Interviews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603499"/>
            <a:ext cx="10056837" cy="3807691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In the 1800’s job interviews were handled much differently.</a:t>
            </a:r>
          </a:p>
          <a:p>
            <a:pPr lvl="1"/>
            <a:r>
              <a:rPr lang="en-US" altLang="en-US" sz="2000" dirty="0"/>
              <a:t>Sign would say “Tall Man Needed”</a:t>
            </a:r>
          </a:p>
          <a:p>
            <a:pPr lvl="1"/>
            <a:r>
              <a:rPr lang="en-US" altLang="en-US" sz="2000" dirty="0"/>
              <a:t>Stone mills would look at your hands to determine whether or not you were a hard worker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Job Interviews today are still visual inspections.</a:t>
            </a:r>
          </a:p>
        </p:txBody>
      </p:sp>
    </p:spTree>
    <p:extLst>
      <p:ext uri="{BB962C8B-B14F-4D97-AF65-F5344CB8AC3E}">
        <p14:creationId xmlns:p14="http://schemas.microsoft.com/office/powerpoint/2010/main" val="27787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 Interview Facts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603499"/>
            <a:ext cx="10220617" cy="38299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/>
              <a:t>Why is a visual first impression important?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 </a:t>
            </a:r>
            <a:r>
              <a:rPr lang="en-US" altLang="en-US" sz="2000" b="1" dirty="0" smtClean="0"/>
              <a:t>________________</a:t>
            </a:r>
            <a:r>
              <a:rPr lang="en-US" altLang="en-US" sz="2000" dirty="0" smtClean="0"/>
              <a:t>seconds</a:t>
            </a:r>
            <a:r>
              <a:rPr lang="en-US" altLang="en-US" sz="2000" dirty="0"/>
              <a:t>, three things are determined about you: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1)   </a:t>
            </a:r>
            <a:r>
              <a:rPr lang="en-US" altLang="en-US" sz="2000" dirty="0"/>
              <a:t>  Your Socioeconomic Status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2)     Your </a:t>
            </a:r>
            <a:r>
              <a:rPr lang="en-US" altLang="en-US" sz="2000" dirty="0">
                <a:solidFill>
                  <a:srgbClr val="00FF00"/>
                </a:solidFill>
              </a:rPr>
              <a:t>Educational</a:t>
            </a:r>
            <a:r>
              <a:rPr lang="en-US" altLang="en-US" sz="2000" dirty="0"/>
              <a:t> Level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3)     Your Desirability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400" b="1" dirty="0"/>
              <a:t>When we meet new people the impact we make is comprised of:</a:t>
            </a:r>
            <a:endParaRPr lang="en-US" altLang="en-US" sz="2400" dirty="0"/>
          </a:p>
          <a:p>
            <a:pPr lvl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FF00"/>
                </a:solidFill>
              </a:rPr>
              <a:t>___________%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- the way we dress, act and walk through the door 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38%</a:t>
            </a:r>
            <a:r>
              <a:rPr lang="en-US" altLang="en-US" sz="2000" dirty="0"/>
              <a:t> - the quality of our voice grammar and overall confidence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/>
              <a:t>7%</a:t>
            </a:r>
            <a:r>
              <a:rPr lang="en-US" altLang="en-US" sz="2000" dirty="0"/>
              <a:t> - from what we actually say</a:t>
            </a:r>
            <a:r>
              <a:rPr lang="en-US" altLang="en-US" sz="22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8285" y="2745013"/>
            <a:ext cx="21009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5-30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9314" y="4976584"/>
            <a:ext cx="21009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55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20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Interview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329475" cy="3851729"/>
          </a:xfrm>
        </p:spPr>
        <p:txBody>
          <a:bodyPr>
            <a:normAutofit/>
          </a:bodyPr>
          <a:lstStyle/>
          <a:p>
            <a:pPr marL="590550" indent="-590550"/>
            <a:r>
              <a:rPr lang="en-US" altLang="en-US" sz="3200" b="1" u="sng" dirty="0">
                <a:solidFill>
                  <a:schemeClr val="tx2"/>
                </a:solidFill>
              </a:rPr>
              <a:t>What is the purpose of a job interview?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2700" dirty="0"/>
              <a:t>Allows the company: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 dirty="0"/>
              <a:t>To get a good look at you 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 dirty="0"/>
              <a:t>To ask you questions about your skills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200" dirty="0"/>
              <a:t>To see whether or not you </a:t>
            </a:r>
            <a:r>
              <a:rPr lang="en-US" altLang="en-US" sz="2200" dirty="0" smtClean="0"/>
              <a:t>would fit in </a:t>
            </a:r>
            <a:r>
              <a:rPr lang="en-US" altLang="en-US" sz="2200" dirty="0"/>
              <a:t>with other employees</a:t>
            </a:r>
          </a:p>
          <a:p>
            <a:pPr marL="590550" indent="-590550"/>
            <a:r>
              <a:rPr lang="en-US" altLang="en-US" sz="2700" dirty="0"/>
              <a:t>Allows </a:t>
            </a:r>
            <a:r>
              <a:rPr lang="en-US" altLang="en-US" sz="2700" i="1" u="sng" dirty="0"/>
              <a:t>you</a:t>
            </a:r>
            <a:r>
              <a:rPr lang="en-US" altLang="en-US" sz="2700" dirty="0"/>
              <a:t> to examine the company, ask questions, and see whether or not you would want to work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Job Interview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8" y="2416629"/>
            <a:ext cx="10765972" cy="4136571"/>
          </a:xfrm>
        </p:spPr>
        <p:txBody>
          <a:bodyPr>
            <a:normAutofit/>
          </a:bodyPr>
          <a:lstStyle/>
          <a:p>
            <a:pPr marL="590550" indent="-590550"/>
            <a:r>
              <a:rPr lang="en-US" altLang="en-US" sz="3200" u="sng" dirty="0"/>
              <a:t>Two Types of interviews: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3200" b="1" dirty="0">
                <a:solidFill>
                  <a:schemeClr val="tx2"/>
                </a:solidFill>
              </a:rPr>
              <a:t>Screening</a:t>
            </a:r>
            <a:r>
              <a:rPr lang="en-US" altLang="en-US" sz="3200" dirty="0"/>
              <a:t> Interview</a:t>
            </a:r>
          </a:p>
          <a:p>
            <a:pPr marL="590550" indent="-590550">
              <a:buFont typeface="Wingdings" panose="05000000000000000000" pitchFamily="2" charset="2"/>
              <a:buAutoNum type="arabicPeriod"/>
            </a:pPr>
            <a:r>
              <a:rPr lang="en-US" altLang="en-US" sz="3200" b="1" dirty="0">
                <a:solidFill>
                  <a:schemeClr val="tx2"/>
                </a:solidFill>
              </a:rPr>
              <a:t>Selection</a:t>
            </a:r>
            <a:r>
              <a:rPr lang="en-US" altLang="en-US" sz="3200" dirty="0"/>
              <a:t> Interview</a:t>
            </a:r>
          </a:p>
          <a:p>
            <a:pPr marL="590550" indent="-590550"/>
            <a:endParaRPr lang="en-US" altLang="en-US" sz="3200" dirty="0"/>
          </a:p>
          <a:p>
            <a:pPr marL="590550" indent="-590550"/>
            <a:r>
              <a:rPr lang="en-US" altLang="en-US" sz="3200" dirty="0"/>
              <a:t>The type of interview that is used is determined by the type of job you are pursuing.</a:t>
            </a:r>
          </a:p>
          <a:p>
            <a:pPr marL="590550" indent="-59055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178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Screening Interview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948475" cy="3601357"/>
          </a:xfrm>
        </p:spPr>
        <p:txBody>
          <a:bodyPr>
            <a:normAutofit lnSpcReduction="10000"/>
          </a:bodyPr>
          <a:lstStyle/>
          <a:p>
            <a:r>
              <a:rPr lang="en-US" altLang="en-US" sz="2700" u="sng" dirty="0"/>
              <a:t>The Screening Interview:</a:t>
            </a:r>
          </a:p>
          <a:p>
            <a:pPr lvl="1"/>
            <a:r>
              <a:rPr lang="en-US" altLang="en-US" sz="2200" dirty="0"/>
              <a:t>Determines whether the candidate is in or out.</a:t>
            </a:r>
          </a:p>
          <a:p>
            <a:pPr lvl="1"/>
            <a:r>
              <a:rPr lang="en-US" altLang="en-US" sz="2200" dirty="0"/>
              <a:t>Does the candidate have the skills necessary to perform the job?</a:t>
            </a:r>
          </a:p>
          <a:p>
            <a:pPr lvl="1"/>
            <a:r>
              <a:rPr lang="en-US" altLang="en-US" sz="2200" dirty="0"/>
              <a:t>Questions are designed to collect facts.</a:t>
            </a:r>
          </a:p>
          <a:p>
            <a:pPr lvl="1"/>
            <a:r>
              <a:rPr lang="en-US" altLang="en-US" sz="2200" dirty="0"/>
              <a:t>Clear and concise answers are looked for.</a:t>
            </a:r>
          </a:p>
          <a:p>
            <a:endParaRPr lang="en-US" altLang="en-US" sz="2700" dirty="0"/>
          </a:p>
          <a:p>
            <a:r>
              <a:rPr lang="en-US" altLang="en-US" sz="2700" dirty="0"/>
              <a:t>During the screening process your job is to give a good </a:t>
            </a:r>
            <a:r>
              <a:rPr lang="en-US" altLang="en-US" sz="2700" b="1" dirty="0">
                <a:solidFill>
                  <a:schemeClr val="tx2"/>
                </a:solidFill>
              </a:rPr>
              <a:t>impression</a:t>
            </a:r>
            <a:r>
              <a:rPr lang="en-US" altLang="en-US" sz="2700" dirty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5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Selection Interviews</a:t>
            </a:r>
            <a:endParaRPr lang="en-US" altLang="en-US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097" y="2505529"/>
            <a:ext cx="10754017" cy="34163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Usually </a:t>
            </a:r>
            <a:r>
              <a:rPr lang="en-US" altLang="en-US" sz="2400" dirty="0"/>
              <a:t>conducted by the person with the authority to hire.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Can you do the tasks required by the position?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Are you willing and motivated to solve the employer’s problems?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Are you going to fit in?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Will I be comfortable seeing you every day?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Two Types: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/>
              <a:t>One-on-One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Panel:	2 to 9 people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854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an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0550" indent="-590550"/>
            <a:r>
              <a:rPr lang="en-US" altLang="en-US" sz="3200" b="1" u="sng" dirty="0"/>
              <a:t>There are four phases of an interview: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Introduction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Background &amp; Probe Stage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Matching Stage</a:t>
            </a:r>
          </a:p>
          <a:p>
            <a:pPr marL="952500" lvl="1" indent="-4953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Final Questions &amp; Close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892</Words>
  <Application>Microsoft Office PowerPoint</Application>
  <PresentationFormat>Widescreen</PresentationFormat>
  <Paragraphs>199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Wingdings</vt:lpstr>
      <vt:lpstr>Wingdings 3</vt:lpstr>
      <vt:lpstr>Ion Boardroom</vt:lpstr>
      <vt:lpstr>Job Interview</vt:lpstr>
      <vt:lpstr>Job Interviews</vt:lpstr>
      <vt:lpstr>History of Job Interviews </vt:lpstr>
      <vt:lpstr>Job Interview Facts</vt:lpstr>
      <vt:lpstr>Job Interview Purpose</vt:lpstr>
      <vt:lpstr>Job Interview</vt:lpstr>
      <vt:lpstr>Screening Interview</vt:lpstr>
      <vt:lpstr>Selection Interviews</vt:lpstr>
      <vt:lpstr>Phases of an Interview</vt:lpstr>
      <vt:lpstr>Phase One: Introductions</vt:lpstr>
      <vt:lpstr>Phase Two:  Background</vt:lpstr>
      <vt:lpstr>Job Interview Rights</vt:lpstr>
      <vt:lpstr>Illegal Job  Interview Questions</vt:lpstr>
      <vt:lpstr>Legal Job Interview Questions</vt:lpstr>
      <vt:lpstr>Phase Three:  Matching Stage</vt:lpstr>
      <vt:lpstr>How do you prepare for a job interview</vt:lpstr>
      <vt:lpstr>What should you bring to an interview?</vt:lpstr>
      <vt:lpstr>What to wear</vt:lpstr>
      <vt:lpstr>Avoid doing the following:</vt:lpstr>
      <vt:lpstr>What Should Women Wear</vt:lpstr>
      <vt:lpstr>Women Dress Code</vt:lpstr>
      <vt:lpstr>Commonly Screwed Up Question</vt:lpstr>
      <vt:lpstr>Job Interview</vt:lpstr>
      <vt:lpstr>Job Interview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Interview</dc:title>
  <dc:creator>Melissa Shaffer</dc:creator>
  <cp:lastModifiedBy>Melissa Shaffer</cp:lastModifiedBy>
  <cp:revision>7</cp:revision>
  <dcterms:created xsi:type="dcterms:W3CDTF">2017-01-23T03:13:49Z</dcterms:created>
  <dcterms:modified xsi:type="dcterms:W3CDTF">2017-01-25T04:47:29Z</dcterms:modified>
</cp:coreProperties>
</file>